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4"/>
  </p:notesMasterIdLst>
  <p:handoutMasterIdLst>
    <p:handoutMasterId r:id="rId5"/>
  </p:handoutMasterIdLst>
  <p:sldIdLst>
    <p:sldId id="303" r:id="rId2"/>
    <p:sldId id="803" r:id="rId3"/>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CC"/>
    <a:srgbClr val="5C88D0"/>
    <a:srgbClr val="0000CC"/>
    <a:srgbClr val="72AF2F"/>
    <a:srgbClr val="00000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710" autoAdjust="0"/>
    <p:restoredTop sz="96692" autoAdjust="0"/>
  </p:normalViewPr>
  <p:slideViewPr>
    <p:cSldViewPr snapToGrid="0">
      <p:cViewPr varScale="1">
        <p:scale>
          <a:sx n="101" d="100"/>
          <a:sy n="101" d="100"/>
        </p:scale>
        <p:origin x="672" y="68"/>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9" d="100"/>
          <a:sy n="79" d="100"/>
        </p:scale>
        <p:origin x="2538" y="11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handoutMaster" Target="handoutMasters/handoutMaster1.xml"/><Relationship Id="rId4" Type="http://schemas.openxmlformats.org/officeDocument/2006/relationships/notesMaster" Target="notesMasters/notes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D8B81881-C8E3-4F04-8FED-104B917C357C}"/>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403E1DF-B0F7-4A60-B59F-E5EE638557FF}"/>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756C17E1-0B43-4DAA-9760-7C31EEFE2267}" type="datetime1">
              <a:rPr lang="en-US"/>
              <a:pPr>
                <a:defRPr/>
              </a:pPr>
              <a:t>5/25/2023</a:t>
            </a:fld>
            <a:endParaRPr lang="en-US" dirty="0"/>
          </a:p>
        </p:txBody>
      </p:sp>
      <p:sp>
        <p:nvSpPr>
          <p:cNvPr id="9220" name="Rectangle 4">
            <a:extLst>
              <a:ext uri="{FF2B5EF4-FFF2-40B4-BE49-F238E27FC236}">
                <a16:creationId xmlns:a16="http://schemas.microsoft.com/office/drawing/2014/main" id="{B45912DD-648D-42C2-B7D7-3D0B3FF530EA}"/>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47FB851A-0F06-4989-B364-87B8B6AEAD0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413680B6-E4E1-4623-AD91-0B3BE87DAEA0}"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3E29099D-9163-42D7-BC81-39D9696056F5}"/>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7499D42-15D5-4667-956F-D609DC864C8D}"/>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D4CFCA0-6BF0-4B09-9C77-EDA14BAD283D}" type="datetime1">
              <a:rPr lang="en-US"/>
              <a:pPr>
                <a:defRPr/>
              </a:pPr>
              <a:t>5/25/2023</a:t>
            </a:fld>
            <a:endParaRPr lang="en-US" dirty="0"/>
          </a:p>
        </p:txBody>
      </p:sp>
      <p:sp>
        <p:nvSpPr>
          <p:cNvPr id="3076" name="Rectangle 4">
            <a:extLst>
              <a:ext uri="{FF2B5EF4-FFF2-40B4-BE49-F238E27FC236}">
                <a16:creationId xmlns:a16="http://schemas.microsoft.com/office/drawing/2014/main" id="{03827A8F-91FB-401E-8E67-2FDF5967F3B3}"/>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4A1F60D-550D-4933-A567-0868A00728DD}"/>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C0333E10-B770-47B6-AE6C-8479A8E6FDD4}"/>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1DC6621B-057D-4DFD-9FE9-78B8EC29A87A}"/>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93CDCB5F-233A-43F3-ADCA-458443457C0A}"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ABB06184-5D7A-4B4B-8C0D-99C9FE81A75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EC451F3B-4F78-4652-85EF-EC221513AC78}"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80EB950A-030E-4EF4-A0C9-BBC1EBCA6469}"/>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EF7EF589-5001-41EE-A808-505F3E6B8318}"/>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2</a:t>
            </a:fld>
            <a:endParaRPr lang="en-US"/>
          </a:p>
        </p:txBody>
      </p:sp>
    </p:spTree>
    <p:extLst>
      <p:ext uri="{BB962C8B-B14F-4D97-AF65-F5344CB8AC3E}">
        <p14:creationId xmlns:p14="http://schemas.microsoft.com/office/powerpoint/2010/main" val="212535510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086103C9-0E62-4478-8743-1DED6A27C7D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2">
            <a:extLst>
              <a:ext uri="{FF2B5EF4-FFF2-40B4-BE49-F238E27FC236}">
                <a16:creationId xmlns:a16="http://schemas.microsoft.com/office/drawing/2014/main" id="{9D8706E0-48D9-4048-93E8-86E04B0A175D}"/>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4288" y="0"/>
            <a:ext cx="1746250" cy="116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0" descr="3GPP_TM_RD.jpg">
            <a:extLst>
              <a:ext uri="{FF2B5EF4-FFF2-40B4-BE49-F238E27FC236}">
                <a16:creationId xmlns:a16="http://schemas.microsoft.com/office/drawing/2014/main" id="{E297D30F-DB28-4763-8B6C-9A3D791F0FB3}"/>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677150" y="192088"/>
            <a:ext cx="1303338"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1597822"/>
            <a:ext cx="7772400" cy="1102519"/>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57532" y="2879481"/>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7" name="AutoShape 14">
            <a:extLst>
              <a:ext uri="{FF2B5EF4-FFF2-40B4-BE49-F238E27FC236}">
                <a16:creationId xmlns:a16="http://schemas.microsoft.com/office/drawing/2014/main" id="{263B9EAB-1EAD-4CB9-B6BD-1989EE26FF5B}"/>
              </a:ext>
            </a:extLst>
          </p:cNvPr>
          <p:cNvSpPr>
            <a:spLocks noChangeArrowheads="1"/>
          </p:cNvSpPr>
          <p:nvPr userDrawn="1"/>
        </p:nvSpPr>
        <p:spPr bwMode="auto">
          <a:xfrm>
            <a:off x="11114" y="4863314"/>
            <a:ext cx="6733446" cy="196815"/>
          </a:xfrm>
          <a:prstGeom prst="homePlate">
            <a:avLst>
              <a:gd name="adj" fmla="val 91600"/>
            </a:avLst>
          </a:prstGeom>
          <a:solidFill>
            <a:srgbClr val="72AF2F">
              <a:alpha val="94901"/>
            </a:srgbClr>
          </a:solidFill>
          <a:ln>
            <a:noFill/>
          </a:ln>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8" name="TextBox 7">
            <a:extLst>
              <a:ext uri="{FF2B5EF4-FFF2-40B4-BE49-F238E27FC236}">
                <a16:creationId xmlns:a16="http://schemas.microsoft.com/office/drawing/2014/main" id="{F7B3094E-8CA2-4B96-9393-52C4236F2771}"/>
              </a:ext>
            </a:extLst>
          </p:cNvPr>
          <p:cNvSpPr txBox="1"/>
          <p:nvPr userDrawn="1"/>
        </p:nvSpPr>
        <p:spPr>
          <a:xfrm>
            <a:off x="-3738" y="4870202"/>
            <a:ext cx="6508609" cy="169302"/>
          </a:xfrm>
          <a:prstGeom prst="rect">
            <a:avLst/>
          </a:prstGeom>
          <a:noFill/>
        </p:spPr>
        <p:txBody>
          <a:bodyPr anchor="ctr"/>
          <a:lstStyle/>
          <a:p>
            <a:pPr>
              <a:defRPr/>
            </a:pPr>
            <a:r>
              <a:rPr lang="en-US" sz="1000" b="1" spc="400" dirty="0">
                <a:solidFill>
                  <a:schemeClr val="tx2">
                    <a:lumMod val="50000"/>
                  </a:schemeClr>
                </a:solidFill>
              </a:rPr>
              <a:t>S2-2308058: 3GPP Lifetime Achievement Award 2023</a:t>
            </a:r>
            <a:endParaRPr lang="en-GB" sz="1000" b="1" spc="400" dirty="0">
              <a:solidFill>
                <a:schemeClr val="bg1"/>
              </a:solidFill>
            </a:endParaRPr>
          </a:p>
        </p:txBody>
      </p:sp>
    </p:spTree>
    <p:extLst>
      <p:ext uri="{BB962C8B-B14F-4D97-AF65-F5344CB8AC3E}">
        <p14:creationId xmlns:p14="http://schemas.microsoft.com/office/powerpoint/2010/main" val="863111658"/>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0346" y="33959"/>
            <a:ext cx="6003925" cy="857250"/>
          </a:xfrm>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900" indent="-342900">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4" name="Picture 10" descr="3GPP_TM_RD.jpg">
            <a:extLst>
              <a:ext uri="{FF2B5EF4-FFF2-40B4-BE49-F238E27FC236}">
                <a16:creationId xmlns:a16="http://schemas.microsoft.com/office/drawing/2014/main" id="{642C86D3-58C3-4274-B78D-DEE55735F88D}"/>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677150" y="192088"/>
            <a:ext cx="1303338"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AutoShape 14">
            <a:extLst>
              <a:ext uri="{FF2B5EF4-FFF2-40B4-BE49-F238E27FC236}">
                <a16:creationId xmlns:a16="http://schemas.microsoft.com/office/drawing/2014/main" id="{6DCCCF6B-AB5F-4227-8AC1-FD2C452DFB9E}"/>
              </a:ext>
            </a:extLst>
          </p:cNvPr>
          <p:cNvSpPr>
            <a:spLocks noChangeArrowheads="1"/>
          </p:cNvSpPr>
          <p:nvPr userDrawn="1"/>
        </p:nvSpPr>
        <p:spPr bwMode="auto">
          <a:xfrm>
            <a:off x="11114" y="4863314"/>
            <a:ext cx="6733446" cy="196815"/>
          </a:xfrm>
          <a:prstGeom prst="homePlate">
            <a:avLst>
              <a:gd name="adj" fmla="val 91600"/>
            </a:avLst>
          </a:prstGeom>
          <a:solidFill>
            <a:srgbClr val="72AF2F">
              <a:alpha val="94901"/>
            </a:srgbClr>
          </a:solidFill>
          <a:ln>
            <a:noFill/>
          </a:ln>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6" name="TextBox 5">
            <a:extLst>
              <a:ext uri="{FF2B5EF4-FFF2-40B4-BE49-F238E27FC236}">
                <a16:creationId xmlns:a16="http://schemas.microsoft.com/office/drawing/2014/main" id="{5108E4FB-5C27-43BD-958A-C95A5BF98784}"/>
              </a:ext>
            </a:extLst>
          </p:cNvPr>
          <p:cNvSpPr txBox="1"/>
          <p:nvPr userDrawn="1"/>
        </p:nvSpPr>
        <p:spPr>
          <a:xfrm>
            <a:off x="-3738" y="4870202"/>
            <a:ext cx="6508609" cy="169302"/>
          </a:xfrm>
          <a:prstGeom prst="rect">
            <a:avLst/>
          </a:prstGeom>
          <a:noFill/>
        </p:spPr>
        <p:txBody>
          <a:bodyPr anchor="ctr"/>
          <a:lstStyle/>
          <a:p>
            <a:pPr>
              <a:defRPr/>
            </a:pPr>
            <a:r>
              <a:rPr lang="en-US" sz="1000" b="1" spc="400" dirty="0">
                <a:solidFill>
                  <a:schemeClr val="tx2">
                    <a:lumMod val="50000"/>
                  </a:schemeClr>
                </a:solidFill>
              </a:rPr>
              <a:t>S2-2308058: 3GPP Lifetime Achievement Award 2023</a:t>
            </a:r>
            <a:endParaRPr lang="en-GB" sz="1000" b="1" spc="400" dirty="0">
              <a:solidFill>
                <a:schemeClr val="bg1"/>
              </a:solidFill>
            </a:endParaRPr>
          </a:p>
        </p:txBody>
      </p:sp>
    </p:spTree>
    <p:extLst>
      <p:ext uri="{BB962C8B-B14F-4D97-AF65-F5344CB8AC3E}">
        <p14:creationId xmlns:p14="http://schemas.microsoft.com/office/powerpoint/2010/main" val="91181155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AutoShape 14">
            <a:extLst>
              <a:ext uri="{FF2B5EF4-FFF2-40B4-BE49-F238E27FC236}">
                <a16:creationId xmlns:a16="http://schemas.microsoft.com/office/drawing/2014/main" id="{85E6FBC2-1776-46B4-BAA4-C08ED08F97D1}"/>
              </a:ext>
            </a:extLst>
          </p:cNvPr>
          <p:cNvSpPr>
            <a:spLocks noChangeArrowheads="1"/>
          </p:cNvSpPr>
          <p:nvPr userDrawn="1"/>
        </p:nvSpPr>
        <p:spPr bwMode="auto">
          <a:xfrm>
            <a:off x="11114" y="4863314"/>
            <a:ext cx="6733446" cy="196815"/>
          </a:xfrm>
          <a:prstGeom prst="homePlate">
            <a:avLst>
              <a:gd name="adj" fmla="val 91600"/>
            </a:avLst>
          </a:prstGeom>
          <a:solidFill>
            <a:srgbClr val="72AF2F">
              <a:alpha val="94901"/>
            </a:srgbClr>
          </a:solidFill>
          <a:ln>
            <a:noFill/>
          </a:ln>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4" name="TextBox 3">
            <a:extLst>
              <a:ext uri="{FF2B5EF4-FFF2-40B4-BE49-F238E27FC236}">
                <a16:creationId xmlns:a16="http://schemas.microsoft.com/office/drawing/2014/main" id="{FCADD955-35DF-4F49-82BD-92C31FA59850}"/>
              </a:ext>
            </a:extLst>
          </p:cNvPr>
          <p:cNvSpPr txBox="1"/>
          <p:nvPr userDrawn="1"/>
        </p:nvSpPr>
        <p:spPr>
          <a:xfrm>
            <a:off x="-3738" y="4870202"/>
            <a:ext cx="6508609" cy="169302"/>
          </a:xfrm>
          <a:prstGeom prst="rect">
            <a:avLst/>
          </a:prstGeom>
          <a:noFill/>
        </p:spPr>
        <p:txBody>
          <a:bodyPr anchor="ctr"/>
          <a:lstStyle/>
          <a:p>
            <a:pPr>
              <a:defRPr/>
            </a:pPr>
            <a:r>
              <a:rPr lang="en-US" sz="1000" b="1" spc="400" dirty="0">
                <a:solidFill>
                  <a:schemeClr val="tx2">
                    <a:lumMod val="50000"/>
                  </a:schemeClr>
                </a:solidFill>
              </a:rPr>
              <a:t>S2-2308058: 3GPP Lifetime Achievement Award 2023</a:t>
            </a:r>
            <a:endParaRPr lang="en-GB" sz="1000" b="1" spc="400" dirty="0">
              <a:solidFill>
                <a:schemeClr val="bg1"/>
              </a:solidFill>
            </a:endParaRPr>
          </a:p>
        </p:txBody>
      </p:sp>
      <p:pic>
        <p:nvPicPr>
          <p:cNvPr id="5" name="Picture 10" descr="3GPP_TM_RD.jpg">
            <a:extLst>
              <a:ext uri="{FF2B5EF4-FFF2-40B4-BE49-F238E27FC236}">
                <a16:creationId xmlns:a16="http://schemas.microsoft.com/office/drawing/2014/main" id="{327C1B63-7B2F-4280-91BB-F206CE37A76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677150" y="192088"/>
            <a:ext cx="1303338"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3095961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C1E9818-F147-4CD5-869C-72A8FDA6740A}"/>
              </a:ext>
            </a:extLst>
          </p:cNvPr>
          <p:cNvSpPr>
            <a:spLocks noGrp="1"/>
          </p:cNvSpPr>
          <p:nvPr>
            <p:ph type="title"/>
          </p:nvPr>
        </p:nvSpPr>
        <p:spPr bwMode="auto">
          <a:xfrm>
            <a:off x="1312863" y="171450"/>
            <a:ext cx="6003925"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55854487-BFC5-4B95-9935-BC43D888B6C2}"/>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4086225" y="24780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a:extLst>
              <a:ext uri="{FF2B5EF4-FFF2-40B4-BE49-F238E27FC236}">
                <a16:creationId xmlns:a16="http://schemas.microsoft.com/office/drawing/2014/main" id="{B8615C31-83E6-4428-9533-57CBCAC6734E}"/>
              </a:ext>
            </a:extLst>
          </p:cNvPr>
          <p:cNvSpPr>
            <a:spLocks noChangeArrowheads="1"/>
          </p:cNvSpPr>
          <p:nvPr userDrawn="1"/>
        </p:nvSpPr>
        <p:spPr bwMode="auto">
          <a:xfrm>
            <a:off x="7439025" y="4846638"/>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2023</a:t>
            </a:r>
          </a:p>
        </p:txBody>
      </p:sp>
      <p:sp>
        <p:nvSpPr>
          <p:cNvPr id="12" name="Oval 11">
            <a:extLst>
              <a:ext uri="{FF2B5EF4-FFF2-40B4-BE49-F238E27FC236}">
                <a16:creationId xmlns:a16="http://schemas.microsoft.com/office/drawing/2014/main" id="{1147D7EE-9852-423A-9887-AD89CBDABB1F}"/>
              </a:ext>
            </a:extLst>
          </p:cNvPr>
          <p:cNvSpPr/>
          <p:nvPr userDrawn="1"/>
        </p:nvSpPr>
        <p:spPr bwMode="auto">
          <a:xfrm>
            <a:off x="8308975" y="4773613"/>
            <a:ext cx="609600" cy="314325"/>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725F3BB0-923E-4BFD-9E97-6E17AF7D3F34}" type="slidenum">
              <a:rPr lang="en-GB" altLang="en-US" b="1" smtClean="0"/>
              <a:pPr algn="ctr">
                <a:defRPr/>
              </a:pPr>
              <a:t>‹#›</a:t>
            </a:fld>
            <a:endParaRPr lang="en-GB" altLang="en-US" b="1" dirty="0"/>
          </a:p>
          <a:p>
            <a:pPr>
              <a:defRPr/>
            </a:pPr>
            <a:endParaRPr lang="en-GB" altLang="en-US" dirty="0"/>
          </a:p>
        </p:txBody>
      </p:sp>
    </p:spTree>
  </p:cSld>
  <p:clrMap bg1="lt1" tx1="dk1" bg2="lt2" tx2="dk2" accent1="accent1" accent2="accent2" accent3="accent3" accent4="accent4" accent5="accent5" accent6="accent6" hlink="hlink" folHlink="folHlink"/>
  <p:sldLayoutIdLst>
    <p:sldLayoutId id="2147484114" r:id="rId1"/>
    <p:sldLayoutId id="2147484112" r:id="rId2"/>
    <p:sldLayoutId id="2147484113"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610D087A-FDA7-49D2-9930-7C00072C5B8B}"/>
              </a:ext>
            </a:extLst>
          </p:cNvPr>
          <p:cNvSpPr>
            <a:spLocks noGrp="1" noChangeArrowheads="1"/>
          </p:cNvSpPr>
          <p:nvPr>
            <p:ph type="ctrTitle"/>
          </p:nvPr>
        </p:nvSpPr>
        <p:spPr>
          <a:xfrm>
            <a:off x="1485308" y="1768964"/>
            <a:ext cx="7411065" cy="1172120"/>
          </a:xfrm>
        </p:spPr>
        <p:txBody>
          <a:bodyPr>
            <a:normAutofit fontScale="90000"/>
          </a:bodyPr>
          <a:lstStyle/>
          <a:p>
            <a:pPr>
              <a:defRPr/>
            </a:pPr>
            <a:r>
              <a:rPr lang="en-GB" sz="4000" b="1" i="1" dirty="0">
                <a:effectLst>
                  <a:outerShdw blurRad="38100" dist="38100" dir="2700000" algn="tl">
                    <a:srgbClr val="C0C0C0"/>
                  </a:outerShdw>
                </a:effectLst>
              </a:rPr>
              <a:t>  </a:t>
            </a:r>
            <a:br>
              <a:rPr lang="en-GB" sz="4000" dirty="0"/>
            </a:br>
            <a:r>
              <a:rPr lang="en-US" sz="40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3GPP Lifetime Achievement Award 2023</a:t>
            </a: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3" name="Subtitle 6">
            <a:extLst>
              <a:ext uri="{FF2B5EF4-FFF2-40B4-BE49-F238E27FC236}">
                <a16:creationId xmlns:a16="http://schemas.microsoft.com/office/drawing/2014/main" id="{CC9585F7-70ED-4720-A708-AFF6A0B73ABF}"/>
              </a:ext>
            </a:extLst>
          </p:cNvPr>
          <p:cNvSpPr>
            <a:spLocks noGrp="1"/>
          </p:cNvSpPr>
          <p:nvPr>
            <p:ph type="subTitle" idx="1"/>
          </p:nvPr>
        </p:nvSpPr>
        <p:spPr>
          <a:xfrm>
            <a:off x="1887920" y="3397301"/>
            <a:ext cx="6710172" cy="833506"/>
          </a:xfrm>
        </p:spPr>
        <p:txBody>
          <a:bodyPr/>
          <a:lstStyle/>
          <a:p>
            <a:pPr>
              <a:lnSpc>
                <a:spcPct val="80000"/>
              </a:lnSpc>
              <a:defRPr/>
            </a:pPr>
            <a:r>
              <a:rPr lang="en-US" altLang="en-US" sz="2000" dirty="0">
                <a:latin typeface="Arial" panose="020B0604020202020204" pitchFamily="34" charset="0"/>
                <a:ea typeface="MS PGothic" panose="020B0600070205080204" pitchFamily="34" charset="-128"/>
              </a:rPr>
              <a:t>Puneet Jain</a:t>
            </a:r>
          </a:p>
          <a:p>
            <a:pPr>
              <a:lnSpc>
                <a:spcPct val="80000"/>
              </a:lnSpc>
              <a:defRPr/>
            </a:pPr>
            <a:r>
              <a:rPr lang="en-US" sz="2000" dirty="0">
                <a:latin typeface="Arial" panose="020B0604020202020204" pitchFamily="34" charset="0"/>
                <a:ea typeface="MS PGothic" panose="020B0600070205080204" pitchFamily="34" charset="-128"/>
              </a:rPr>
              <a:t>SA2, SA Chair</a:t>
            </a: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7B67A83E-4BB3-4529-93EC-CE40CAF2335E}"/>
              </a:ext>
            </a:extLst>
          </p:cNvPr>
          <p:cNvSpPr>
            <a:spLocks noGrp="1"/>
          </p:cNvSpPr>
          <p:nvPr>
            <p:ph idx="1"/>
          </p:nvPr>
        </p:nvSpPr>
        <p:spPr>
          <a:xfrm>
            <a:off x="763051" y="2167313"/>
            <a:ext cx="3598120" cy="2623198"/>
          </a:xfrm>
        </p:spPr>
        <p:txBody>
          <a:bodyPr/>
          <a:lstStyle/>
          <a:p>
            <a:pPr marL="0" indent="0" algn="just">
              <a:buNone/>
            </a:pPr>
            <a:r>
              <a:rPr lang="en-US" sz="1200" i="1" dirty="0">
                <a:latin typeface="+mj-lt"/>
              </a:rPr>
              <a:t>“This prestigious 3GPP Lifetime Achievement award symbolizes the recognition of your extraordinary dedication, unwavering commitment, and remarkable contributions that have spanned the entire history of 3GPP</a:t>
            </a:r>
            <a:r>
              <a:rPr lang="en-US" sz="1200" i="1">
                <a:latin typeface="+mj-lt"/>
              </a:rPr>
              <a:t>, from its inception to the present day. </a:t>
            </a:r>
            <a:r>
              <a:rPr lang="en-US" sz="1200" i="1" dirty="0">
                <a:latin typeface="+mj-lt"/>
              </a:rPr>
              <a:t>With profound technical expertise and an unrelenting drive to propel the evolution of 3GPP's specifications, you have propelled the mobile industry to new frontiers of excellence. Your passion and tireless pursuit of advancing 3GPP specification development  and ecosystem engagement have been truly exceptional. Congratulations on this remarkable achievement and thank you for your outstanding  contributions to 3GPP!”</a:t>
            </a:r>
          </a:p>
        </p:txBody>
      </p:sp>
      <p:sp>
        <p:nvSpPr>
          <p:cNvPr id="2" name="Title 1">
            <a:extLst>
              <a:ext uri="{FF2B5EF4-FFF2-40B4-BE49-F238E27FC236}">
                <a16:creationId xmlns:a16="http://schemas.microsoft.com/office/drawing/2014/main" id="{CB77A7A4-22F5-4B3F-BD09-DF7B3671D5FD}"/>
              </a:ext>
            </a:extLst>
          </p:cNvPr>
          <p:cNvSpPr>
            <a:spLocks noGrp="1"/>
          </p:cNvSpPr>
          <p:nvPr>
            <p:ph type="title"/>
          </p:nvPr>
        </p:nvSpPr>
        <p:spPr/>
        <p:txBody>
          <a:bodyPr/>
          <a:lstStyle/>
          <a:p>
            <a:r>
              <a:rPr lang="en-US" b="1" dirty="0"/>
              <a:t>3GPP Lifetime Achievement  Award 2023</a:t>
            </a:r>
          </a:p>
        </p:txBody>
      </p:sp>
      <p:sp>
        <p:nvSpPr>
          <p:cNvPr id="10" name="Content Placeholder 2">
            <a:extLst>
              <a:ext uri="{FF2B5EF4-FFF2-40B4-BE49-F238E27FC236}">
                <a16:creationId xmlns:a16="http://schemas.microsoft.com/office/drawing/2014/main" id="{982EA628-998E-4F31-AAB2-65E748D8DC42}"/>
              </a:ext>
            </a:extLst>
          </p:cNvPr>
          <p:cNvSpPr txBox="1">
            <a:spLocks/>
          </p:cNvSpPr>
          <p:nvPr/>
        </p:nvSpPr>
        <p:spPr bwMode="auto">
          <a:xfrm>
            <a:off x="879322" y="1123260"/>
            <a:ext cx="3481850" cy="104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Tx/>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gn="ctr">
              <a:buFontTx/>
              <a:buNone/>
            </a:pPr>
            <a:r>
              <a:rPr lang="en-US" b="1" kern="0" dirty="0">
                <a:effectLst>
                  <a:outerShdw blurRad="38100" dist="38100" dir="2700000" algn="tl">
                    <a:srgbClr val="000000">
                      <a:alpha val="43137"/>
                    </a:srgbClr>
                  </a:outerShdw>
                </a:effectLst>
              </a:rPr>
              <a:t>Congratulations!</a:t>
            </a:r>
          </a:p>
          <a:p>
            <a:pPr marL="0" indent="0" algn="ctr">
              <a:buFontTx/>
              <a:buNone/>
            </a:pPr>
            <a:r>
              <a:rPr lang="en-US" b="1" kern="0" dirty="0">
                <a:effectLst>
                  <a:outerShdw blurRad="38100" dist="38100" dir="2700000" algn="tl">
                    <a:srgbClr val="000000">
                      <a:alpha val="43137"/>
                    </a:srgbClr>
                  </a:outerShdw>
                </a:effectLst>
              </a:rPr>
              <a:t>Chris Pudney</a:t>
            </a:r>
            <a:endParaRPr lang="en-US" altLang="en-US" sz="2400" b="1" kern="0" dirty="0">
              <a:effectLst>
                <a:outerShdw blurRad="38100" dist="38100" dir="2700000" algn="tl">
                  <a:srgbClr val="000000">
                    <a:alpha val="43137"/>
                  </a:srgbClr>
                </a:outerShdw>
              </a:effectLst>
            </a:endParaRPr>
          </a:p>
          <a:p>
            <a:pPr algn="ctr">
              <a:defRPr/>
            </a:pPr>
            <a:endParaRPr lang="en-US" altLang="en-US" sz="1200" kern="0" dirty="0"/>
          </a:p>
        </p:txBody>
      </p:sp>
      <p:pic>
        <p:nvPicPr>
          <p:cNvPr id="4" name="Picture 3" descr="A picture containing text, toy&#10;&#10;Description automatically generated">
            <a:extLst>
              <a:ext uri="{FF2B5EF4-FFF2-40B4-BE49-F238E27FC236}">
                <a16:creationId xmlns:a16="http://schemas.microsoft.com/office/drawing/2014/main" id="{A46D879B-995F-6C3E-786C-E3B5AE09B4F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82830" y="1624937"/>
            <a:ext cx="3891953" cy="2918719"/>
          </a:xfrm>
          <a:prstGeom prst="rect">
            <a:avLst/>
          </a:prstGeom>
        </p:spPr>
      </p:pic>
    </p:spTree>
    <p:extLst>
      <p:ext uri="{BB962C8B-B14F-4D97-AF65-F5344CB8AC3E}">
        <p14:creationId xmlns:p14="http://schemas.microsoft.com/office/powerpoint/2010/main" val="284383716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1279</TotalTime>
  <Words>124</Words>
  <Application>Microsoft Office PowerPoint</Application>
  <PresentationFormat>On-screen Show (16:9)</PresentationFormat>
  <Paragraphs>9</Paragraphs>
  <Slides>2</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Times New Roman</vt:lpstr>
      <vt:lpstr>Office Theme</vt:lpstr>
      <vt:lpstr>   3GPP Lifetime Achievement Award 2023 </vt:lpstr>
      <vt:lpstr>3GPP Lifetime Achievement  Award 2023</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SA2 Q3/Q4 Work Planning</dc:title>
  <dc:creator>06-10-2219_Puneet Jain</dc:creator>
  <cp:keywords>CTPClassification=CTP_NT</cp:keywords>
  <cp:lastModifiedBy>Jain, Puneet</cp:lastModifiedBy>
  <cp:revision>101</cp:revision>
  <dcterms:created xsi:type="dcterms:W3CDTF">2020-07-06T23:21:42Z</dcterms:created>
  <dcterms:modified xsi:type="dcterms:W3CDTF">2023-05-25T10:14:24Z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ae51f98a-aead-4539-a7e5-4940f899ed06</vt:lpwstr>
  </property>
  <property fmtid="{D5CDD505-2E9C-101B-9397-08002B2CF9AE}" pid="3" name="CTP_TimeStamp">
    <vt:lpwstr>2020-07-08 19:09:55Z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